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57" r:id="rId4"/>
    <p:sldId id="258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B43"/>
    <a:srgbClr val="C1121F"/>
    <a:srgbClr val="A3BBAD"/>
    <a:srgbClr val="312509"/>
    <a:srgbClr val="FFFFFF"/>
    <a:srgbClr val="E8EDEC"/>
    <a:srgbClr val="65532F"/>
    <a:srgbClr val="7F6000"/>
    <a:srgbClr val="FFC521"/>
    <a:srgbClr val="FF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88" autoAdjust="0"/>
  </p:normalViewPr>
  <p:slideViewPr>
    <p:cSldViewPr snapToGrid="0">
      <p:cViewPr>
        <p:scale>
          <a:sx n="66" d="100"/>
          <a:sy n="66" d="100"/>
        </p:scale>
        <p:origin x="1310" y="1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C16F-7577-4282-9E6E-9BE68AF38279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2EF6-D2E7-4A61-BA31-A603CC99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</a:t>
            </a:r>
            <a:r>
              <a:rPr lang="en-US" b="0" dirty="0" smtClean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</a:t>
            </a:r>
            <a:r>
              <a:rPr lang="en-US" b="0" dirty="0" smtClean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https://materialdesignicons.com/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4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A304-DA7C-47C7-A3AB-3345755F7CE5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221" y="-1831513"/>
            <a:ext cx="3353062" cy="220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811" y="-1831512"/>
            <a:ext cx="3161269" cy="2203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1221" y="709801"/>
            <a:ext cx="4602879" cy="2979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9" y="601817"/>
            <a:ext cx="4869602" cy="376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7551" y="4020820"/>
            <a:ext cx="5303980" cy="408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571" y="-1966131"/>
            <a:ext cx="7239627" cy="393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342" y="2568103"/>
            <a:ext cx="52430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5648960"/>
            <a:ext cx="12192000" cy="2157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5648960"/>
            <a:ext cx="12192000" cy="2157047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nstantia" panose="02030602050306030303" pitchFamily="18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3261360"/>
            <a:ext cx="12192000" cy="2157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26136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rbel Light" panose="020B0303020204020204" pitchFamily="34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Corbel Light" panose="020B03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873760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873760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Felix Titling" panose="04060505060202020A04" pitchFamily="82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Felix Titling" panose="04060505060202020A04" pitchFamily="8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513841"/>
            <a:ext cx="12192000" cy="2157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138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eorgia" panose="02040502050405020303" pitchFamily="18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3901441"/>
            <a:ext cx="12192000" cy="2157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014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oudy Old Style" panose="02020502050305020303" pitchFamily="18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Goudy Old Style" panose="02020502050305020303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6289041"/>
            <a:ext cx="12192000" cy="2157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890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Lucida Bright" panose="02040602050505020304" pitchFamily="18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Lucida Bright" panose="020406020505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8676640"/>
            <a:ext cx="12192000" cy="21570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867664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Trebuchet MS" panose="020B0603020202020204" pitchFamily="34" charset="0"/>
              </a:rPr>
              <a:t>Your Travel Planner</a:t>
            </a:r>
            <a:endParaRPr lang="en-US" sz="4400" dirty="0">
              <a:solidFill>
                <a:schemeClr val="bg1"/>
              </a:solidFill>
              <a:effectLst>
                <a:outerShdw blurRad="127000" dist="50800" dir="2700000" algn="ctr" rotWithShape="0">
                  <a:schemeClr val="tx1"/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7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Felix Titling" panose="04060505060202020A04" pitchFamily="82" charset="0"/>
              </a:rPr>
              <a:t>Your Travel Planner</a:t>
            </a:r>
            <a:endParaRPr lang="en-US" sz="4400" dirty="0">
              <a:solidFill>
                <a:schemeClr val="accent3">
                  <a:lumMod val="50000"/>
                </a:schemeClr>
              </a:solidFill>
              <a:latin typeface="Felix Titling" panose="04060505060202020A04" pitchFamily="8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251968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51968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chemeClr val="accent3">
                  <a:lumMod val="50000"/>
                </a:schemeClr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065" y="743244"/>
            <a:ext cx="5309870" cy="6705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085205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48080" y="7085205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39"/>
          <a:stretch/>
        </p:blipFill>
        <p:spPr>
          <a:xfrm>
            <a:off x="0" y="0"/>
            <a:ext cx="12192000" cy="86156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6156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1366365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 w="38100"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asdsadasd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2047" y="1974154"/>
            <a:ext cx="4160807" cy="649307"/>
          </a:xfrm>
          <a:prstGeom prst="roundRect">
            <a:avLst>
              <a:gd name="adj" fmla="val 5100"/>
            </a:avLst>
          </a:prstGeom>
          <a:solidFill>
            <a:schemeClr val="bg1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112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Unfortunately, I don’t know this place. Please choose another location.</a:t>
            </a:r>
            <a:endParaRPr lang="en-US" sz="1400" dirty="0">
              <a:solidFill>
                <a:srgbClr val="C112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Erfurt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24/08/2021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10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3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377680" y="4137353"/>
            <a:ext cx="1217569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E3B43"/>
                </a:solidFill>
                <a:latin typeface="Work Sans" pitchFamily="2" charset="0"/>
              </a:rPr>
              <a:t>Erfurt, Dom</a:t>
            </a:r>
            <a:endParaRPr lang="en-US" sz="1000" dirty="0">
              <a:solidFill>
                <a:srgbClr val="0E3B43"/>
              </a:solidFill>
              <a:latin typeface="Work Sans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331</Words>
  <Application>Microsoft Office PowerPoint</Application>
  <PresentationFormat>Widescreen</PresentationFormat>
  <Paragraphs>109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Calibri</vt:lpstr>
      <vt:lpstr>Calibri Light</vt:lpstr>
      <vt:lpstr>Constantia</vt:lpstr>
      <vt:lpstr>Corbel Light</vt:lpstr>
      <vt:lpstr>Felix Titling</vt:lpstr>
      <vt:lpstr>Georgia</vt:lpstr>
      <vt:lpstr>Goudy Old Style</vt:lpstr>
      <vt:lpstr>Lucida Bright</vt:lpstr>
      <vt:lpstr>Open Sans</vt:lpstr>
      <vt:lpstr>Trebuchet MS</vt:lpstr>
      <vt:lpstr>Work Sans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Dittforth, Stefan</dc:creator>
  <cp:lastModifiedBy>Dittforth, Stefan</cp:lastModifiedBy>
  <cp:revision>26</cp:revision>
  <dcterms:created xsi:type="dcterms:W3CDTF">2021-08-23T17:22:03Z</dcterms:created>
  <dcterms:modified xsi:type="dcterms:W3CDTF">2021-08-23T20:08:19Z</dcterms:modified>
</cp:coreProperties>
</file>